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svg"/><Relationship Id="rId14" Type="http://schemas.openxmlformats.org/officeDocument/2006/relationships/slideLayout" Target="../slideLayouts/slideLayout3.xml"/><Relationship Id="rId1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74169"/>
            <a:ext cx="57910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Shopping Cart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3715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full-stack e-commerce web application with secure authentication and dynamic cart management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9724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Arya Rohan Rachamalla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• Reg: 3122256002002.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211" y="1119426"/>
            <a:ext cx="4942761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Verification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5211" y="2262188"/>
            <a:ext cx="259294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MongoDB Shell Access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35211" y="2781181"/>
            <a:ext cx="3580567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mongosh commands to verify data: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5211" y="3642122"/>
            <a:ext cx="358056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show dbs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list databases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5211" y="4066818"/>
            <a:ext cx="358056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 shoppingCart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select database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5211" y="4491514"/>
            <a:ext cx="358056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show collections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view collections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5211" y="4916210"/>
            <a:ext cx="358056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find().pretty()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query user data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5211" y="5456396"/>
            <a:ext cx="35805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Server Status: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Running on port 5000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35843" y="2262188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Stored User Data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835843" y="2781181"/>
            <a:ext cx="35805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user document contains: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35843" y="3306128"/>
            <a:ext cx="35805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Username (e.g., Arya, Rohan)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35843" y="3715583"/>
            <a:ext cx="35805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Hashed password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35843" y="4125039"/>
            <a:ext cx="35805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Cart items with quantities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835843" y="4534495"/>
            <a:ext cx="35805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Billing amount calculation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4835843" y="5059442"/>
            <a:ext cx="35805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EF9C82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Independent carts per user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735211" y="6217563"/>
            <a:ext cx="7673578" cy="892492"/>
          </a:xfrm>
          <a:prstGeom prst="roundRect">
            <a:avLst>
              <a:gd name="adj" fmla="val 3531"/>
            </a:avLst>
          </a:prstGeom>
          <a:solidFill>
            <a:srgbClr val="49042A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37" y="6524863"/>
            <a:ext cx="262533" cy="210026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417796" y="6480096"/>
            <a:ext cx="67809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GitHub Repository: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github.com/Aryacoding1131/ShoppingCart_Project.git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6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9" y="2873454"/>
            <a:ext cx="4210288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6269" y="3668078"/>
            <a:ext cx="6599515" cy="2016085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01" y="3846909"/>
            <a:ext cx="536734" cy="53673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738" y="3994547"/>
            <a:ext cx="241459" cy="2414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5101" y="4562475"/>
            <a:ext cx="2105144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MVC Architecture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805101" y="4932878"/>
            <a:ext cx="6241852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 separation using Model-View-Controller pattern for maintainability and scalability</a:t>
            </a:r>
            <a:endParaRPr lang="en-US" sz="1400" dirty="0"/>
          </a:p>
        </p:txBody>
      </p:sp>
      <p:sp>
        <p:nvSpPr>
          <p:cNvPr id="9" name="Shape 4"/>
          <p:cNvSpPr/>
          <p:nvPr/>
        </p:nvSpPr>
        <p:spPr>
          <a:xfrm>
            <a:off x="7404616" y="3668078"/>
            <a:ext cx="6599515" cy="2016085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448" y="3846909"/>
            <a:ext cx="536734" cy="536734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1085" y="3994547"/>
            <a:ext cx="241459" cy="24145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83448" y="4562475"/>
            <a:ext cx="2105144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Stack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7583448" y="4932878"/>
            <a:ext cx="6241852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Node.js + Express.js with MongoDB and bcrypt for secure password hashing</a:t>
            </a:r>
            <a:endParaRPr lang="en-US" sz="1400" dirty="0"/>
          </a:p>
        </p:txBody>
      </p:sp>
      <p:sp>
        <p:nvSpPr>
          <p:cNvPr id="14" name="Shape 7"/>
          <p:cNvSpPr/>
          <p:nvPr/>
        </p:nvSpPr>
        <p:spPr>
          <a:xfrm>
            <a:off x="626269" y="5862995"/>
            <a:ext cx="6599515" cy="1729859"/>
          </a:xfrm>
          <a:prstGeom prst="roundRect">
            <a:avLst>
              <a:gd name="adj" fmla="val 1552"/>
            </a:avLst>
          </a:prstGeom>
          <a:solidFill>
            <a:srgbClr val="444752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101" y="6041827"/>
            <a:ext cx="536734" cy="536734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738" y="6189464"/>
            <a:ext cx="241459" cy="2414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05101" y="6757392"/>
            <a:ext cx="2105144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 Design</a:t>
            </a:r>
            <a:endParaRPr lang="en-US" sz="1650" dirty="0"/>
          </a:p>
        </p:txBody>
      </p:sp>
      <p:sp>
        <p:nvSpPr>
          <p:cNvPr id="18" name="Text 9"/>
          <p:cNvSpPr/>
          <p:nvPr/>
        </p:nvSpPr>
        <p:spPr>
          <a:xfrm>
            <a:off x="805101" y="7127796"/>
            <a:ext cx="6241852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Responsive UI built with HTML, CSS, Bootstrap, and JavaScript</a:t>
            </a:r>
            <a:endParaRPr lang="en-US" sz="1400" dirty="0"/>
          </a:p>
        </p:txBody>
      </p:sp>
      <p:sp>
        <p:nvSpPr>
          <p:cNvPr id="19" name="Shape 10"/>
          <p:cNvSpPr/>
          <p:nvPr/>
        </p:nvSpPr>
        <p:spPr>
          <a:xfrm>
            <a:off x="7404616" y="5862995"/>
            <a:ext cx="6599515" cy="1729859"/>
          </a:xfrm>
          <a:prstGeom prst="roundRect">
            <a:avLst>
              <a:gd name="adj" fmla="val 1552"/>
            </a:avLst>
          </a:prstGeom>
          <a:solidFill>
            <a:srgbClr val="444752"/>
          </a:solidFill>
          <a:ln/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3448" y="6041827"/>
            <a:ext cx="536734" cy="536734"/>
          </a:xfrm>
          <a:prstGeom prst="rect">
            <a:avLst/>
          </a:prstGeom>
        </p:spPr>
      </p:pic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1085" y="6189464"/>
            <a:ext cx="241459" cy="241459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583448" y="6757392"/>
            <a:ext cx="2105144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Features</a:t>
            </a:r>
            <a:endParaRPr lang="en-US" sz="1650" dirty="0"/>
          </a:p>
        </p:txBody>
      </p:sp>
      <p:sp>
        <p:nvSpPr>
          <p:cNvPr id="23" name="Text 12"/>
          <p:cNvSpPr/>
          <p:nvPr/>
        </p:nvSpPr>
        <p:spPr>
          <a:xfrm>
            <a:off x="7583448" y="7127796"/>
            <a:ext cx="6241852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accounts, product browsing, cart management, and payment simulation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92543"/>
            <a:ext cx="63030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Requirements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94848"/>
            <a:ext cx="20999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 Tools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538061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Studio Code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387810"/>
            <a:ext cx="20999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Node.js runtime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854535"/>
            <a:ext cx="20999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MongoDB Community Server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087308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 Shell (mongosh)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3529132" y="2594848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Dependencies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529132" y="3186113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Express.js framework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529132" y="4035862"/>
            <a:ext cx="20999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Mongoose ODM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3529132" y="4502587"/>
            <a:ext cx="20999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bcrypt library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3529132" y="4969312"/>
            <a:ext cx="20999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Bootstrap CSS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220539" y="2594848"/>
            <a:ext cx="20999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Additional Needs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20539" y="3538061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Modern web browser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220539" y="4387810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npm package manager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621" y="608648"/>
            <a:ext cx="5515451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Screens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4621" y="1923574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Login Page</a:t>
            </a:r>
            <a:endParaRPr lang="en-US" sz="2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621" y="2497931"/>
            <a:ext cx="2789158" cy="30733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4621" y="5820251"/>
            <a:ext cx="306276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authentication with validation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113967" y="1923574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Signup Page</a:t>
            </a:r>
            <a:endParaRPr lang="en-US" sz="2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967" y="2497931"/>
            <a:ext cx="3062883" cy="35022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13967" y="6249114"/>
            <a:ext cx="3062883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Password strength check and username availability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453432" y="1923574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</a:t>
            </a:r>
            <a:endParaRPr lang="en-US" sz="2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432" y="2497931"/>
            <a:ext cx="3062883" cy="19546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3432" y="4701540"/>
            <a:ext cx="3062883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Personalized welcome with product catalog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0792897" y="1923574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Cart &amp; Payment</a:t>
            </a:r>
            <a:endParaRPr lang="en-US" sz="2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897" y="2497931"/>
            <a:ext cx="3062883" cy="2801660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897" y="5548551"/>
            <a:ext cx="3062883" cy="15010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92897" y="7298531"/>
            <a:ext cx="3062883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Dynamic cart with payment simulation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41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Functionalities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773323"/>
            <a:ext cx="415873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2953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Signup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449479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Password validation (8+ chars, special char, number, uppercase) with bcrypt hashing stored in MongoDB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3577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73" y="2773323"/>
            <a:ext cx="4158734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773" y="2953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773" y="3449479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bcrypt compares credentials; successful match loads personalized dashboard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63382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2773323"/>
            <a:ext cx="4158853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33823" y="2953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Browse Products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33823" y="3449479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 displays items with personalized greeting and add-to-cart functionality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69719"/>
            <a:ext cx="635781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7724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Cart Management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7724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MongoDB updates user's cart; dynamic total calculation and item count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8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858" y="5369719"/>
            <a:ext cx="6357818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34858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Checkout Flow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34858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Payment button activates when cart has items; dummy payment interface completes flow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06767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Architecture</a:t>
            </a:r>
            <a:endParaRPr lang="en-US" sz="8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45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67282"/>
            <a:ext cx="6357818" cy="2519243"/>
          </a:xfrm>
          <a:prstGeom prst="roundRect">
            <a:avLst>
              <a:gd name="adj" fmla="val 142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2097762"/>
            <a:ext cx="6296858" cy="71806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37146" y="2277308"/>
            <a:ext cx="358973" cy="3589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7519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 Layer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519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HTML, CSS, Bootstrap for responsive design with JavaScript for dynamic interactions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2067282"/>
            <a:ext cx="6357818" cy="2519243"/>
          </a:xfrm>
          <a:prstGeom prst="roundRect">
            <a:avLst>
              <a:gd name="adj" fmla="val 142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65338" y="2097762"/>
            <a:ext cx="6296858" cy="71806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280" y="2277308"/>
            <a:ext cx="358973" cy="3589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04653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Layer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704653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Node.js with Express.js framework handling routes and business logic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7724" y="4825841"/>
            <a:ext cx="6357818" cy="2519243"/>
          </a:xfrm>
          <a:prstGeom prst="roundRect">
            <a:avLst>
              <a:gd name="adj" fmla="val 142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68204" y="4856321"/>
            <a:ext cx="6296858" cy="71806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7146" y="5035867"/>
            <a:ext cx="358973" cy="3589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07519" y="58137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Layer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107519" y="630924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MongoDB (NoSQL) with Mongoose ODM for schema management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434858" y="4825841"/>
            <a:ext cx="6357818" cy="2519243"/>
          </a:xfrm>
          <a:prstGeom prst="roundRect">
            <a:avLst>
              <a:gd name="adj" fmla="val 142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65338" y="4856321"/>
            <a:ext cx="6296858" cy="718066"/>
          </a:xfrm>
          <a:prstGeom prst="rect">
            <a:avLst/>
          </a:prstGeom>
          <a:solidFill>
            <a:srgbClr val="44475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4280" y="5035867"/>
            <a:ext cx="358973" cy="35897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704653" y="58137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Layer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704653" y="630924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bcrypt hashing library for password encryption and authentication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842" y="650438"/>
            <a:ext cx="6042303" cy="69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MVC Architecture Flow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42" y="1700689"/>
            <a:ext cx="1182648" cy="14191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46948" y="1937147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View Layer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46948" y="2426732"/>
            <a:ext cx="6069211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HTML pages styled with Bootstrap and JavaScript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2" y="3119795"/>
            <a:ext cx="1182648" cy="1719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46948" y="3356253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Controller Layer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46948" y="3845838"/>
            <a:ext cx="6069211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routes handle /login, /signup, /dashboard, /add-to-cart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2" y="4839295"/>
            <a:ext cx="1182648" cy="1719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46948" y="5075753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Layer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46948" y="5565338"/>
            <a:ext cx="6069211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Mongoose schemas for User with username, password, items, billing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27842" y="6824782"/>
            <a:ext cx="7488317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Client requests flow through Express routes, interact with Mongoose models, retrieve/save data, and return rendered views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400" y="729972"/>
            <a:ext cx="4850249" cy="60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Patterns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1400" y="1645444"/>
            <a:ext cx="7701201" cy="116859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927497" y="1851541"/>
            <a:ext cx="24250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MVC Pattern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27497" y="2278261"/>
            <a:ext cx="7289006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Separates Model, View, Controller for maintainability and simplified debugging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1400" y="3020139"/>
            <a:ext cx="7701201" cy="116859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927497" y="3226237"/>
            <a:ext cx="24250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Observer Pattern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27497" y="3652957"/>
            <a:ext cx="7289006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DOM events trigger UI updates based on cart changes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400" y="4394835"/>
            <a:ext cx="7701201" cy="116859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927497" y="4600932"/>
            <a:ext cx="24250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Singleton Pattern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27497" y="5027652"/>
            <a:ext cx="7289006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Mongoose maintains single reusable database connection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1400" y="5769531"/>
            <a:ext cx="7701201" cy="116859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927497" y="5975628"/>
            <a:ext cx="24250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Factory Pattern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27497" y="6402348"/>
            <a:ext cx="7289006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Schemas create standardized user and item objects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1400" y="7169944"/>
            <a:ext cx="770120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patterns enhance modularity, maintainability, and scalability across the application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2025-11-19T11:47:12Z</dcterms:created>
  <dcterms:modified xsi:type="dcterms:W3CDTF">2025-11-19T11:47:12Z</dcterms:modified>
</cp:coreProperties>
</file>